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gif>
</file>

<file path=ppt/media/image3.gif>
</file>

<file path=ppt/media/image4.gif>
</file>

<file path=ppt/media/image5.gif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Im Gustavo...Software engineer at CoSchedule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Credit to Sam Jarman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Gonna talk a bit about what a code review is, what a process looks like, and some practical advice to giving and receiving code reviews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should be a team effort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Hopefully architecture changes and other details were decided on before code review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an important task. A rushed code review will only bring you technical debt in the future (you might need to work on this later on)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 your time and be patient (on both ends)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in the habit of using a VCS for EVERYTHING.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does not cost anything. Should not add more complexity. Gain a ton of benefits.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PRs are the modern method of getting code review - See commits, Diff, easy to comment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using a service that provides features for review (Github, TFS) use those tools (labels, comments, etc)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Chances are you will be receiving code review at some point. So make sure you do things to make it easy on the reviewer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have been spending a lot of time thinking about the changes, the reviewer has not. Tell them the steps and logical process you took to get to these changes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Your commit log should tell reviewer WHY you are making the changes. The code explains the HOW so there is no need to do that.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Headline should be short but explanatory around 50 chars. (Fixes #52 is not cool). I.E: [FEATURE] Adds file uploads to contact form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Description should be descriptive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 your PR before you submit for review. Did I leave debugging code? How’s the diff? Any left TODOs?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Take your time since it is a valuable task that is probably just as important as the code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If you are nitpicking, it is probably better that you check other sources of style misalignment (linter, education, etc)</a:t>
            </a:r>
            <a:endParaRPr/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Comments like ‘wrong’, ‘why did you do it this way’, etc are not good. If there is a flaw it might be a good opportunity for a pairing session or some education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Thanks...and feel free to ask questions.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codeconnect%2Bslide-01.png"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Give (and Receive) Better Code Reviews</a:t>
            </a:r>
            <a:endParaRPr/>
          </a:p>
        </p:txBody>
      </p:sp>
      <p:sp>
        <p:nvSpPr>
          <p:cNvPr id="62" name="Shape 62"/>
          <p:cNvSpPr txBox="1"/>
          <p:nvPr>
            <p:ph idx="1" type="subTitle"/>
          </p:nvPr>
        </p:nvSpPr>
        <p:spPr>
          <a:xfrm>
            <a:off x="311700" y="3254650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(https://dev.to/samjarman/giving-and-receiving-great-code-reviews)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code review?</a:t>
            </a:r>
            <a:endParaRPr/>
          </a:p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311700" y="944325"/>
            <a:ext cx="8520600" cy="36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</a:t>
            </a:r>
            <a:r>
              <a:rPr lang="en"/>
              <a:t>ime to discuss and debate code that is going to be owned by the team going forward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Members of the team will write the code, and someone else in the team will determine if it’s at a standard such that’ll be a good value add to the codebase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is WORK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Should be a learning experience for everyone</a:t>
            </a:r>
            <a:endParaRPr/>
          </a:p>
        </p:txBody>
      </p:sp>
      <p:pic>
        <p:nvPicPr>
          <p:cNvPr descr="giphy (1).gif"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3275" y="3247975"/>
            <a:ext cx="3191250" cy="179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Review Process</a:t>
            </a:r>
            <a:endParaRPr/>
          </a:p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a Version Control System (Git, SVN, Mercurial), even for small projects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Pull Requests (PRs)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Come up with a process that works for your team</a:t>
            </a:r>
            <a:endParaRPr/>
          </a:p>
        </p:txBody>
      </p:sp>
      <p:pic>
        <p:nvPicPr>
          <p:cNvPr descr="giphy.gif"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4900" y="2551650"/>
            <a:ext cx="3586175" cy="201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Receiving Code Review</a:t>
            </a:r>
            <a:endParaRPr/>
          </a:p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311700" y="1152475"/>
            <a:ext cx="8520600" cy="368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Golden Rule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Tell Your Story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Your commit logs are important. Tell the reviewer the </a:t>
            </a:r>
            <a:r>
              <a:rPr i="1" lang="en"/>
              <a:t>why </a:t>
            </a:r>
            <a:r>
              <a:rPr lang="en"/>
              <a:t>instead of the </a:t>
            </a:r>
            <a:r>
              <a:rPr i="1" lang="en"/>
              <a:t>how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Give a good headline (Be descriptive)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Description Should contain a few things:</a:t>
            </a:r>
            <a:endParaRPr/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A link to the original issue you’re solving (eg GitHub issue or JIRA ticket or other)</a:t>
            </a:r>
            <a:endParaRPr/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An overview of the thinking process</a:t>
            </a:r>
            <a:endParaRPr/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How you went about testing this locally </a:t>
            </a:r>
            <a:endParaRPr/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Anything you think you might break with this PR (but you’ve checked it hasn’t)</a:t>
            </a:r>
            <a:endParaRPr/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Anything you’d like the reviewers opinion on specifically (eg class names, complexity of code, etc)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Golden Rule (Again)</a:t>
            </a:r>
            <a:endParaRPr/>
          </a:p>
        </p:txBody>
      </p:sp>
      <p:pic>
        <p:nvPicPr>
          <p:cNvPr descr="butterfree.gif"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4213" y="77125"/>
            <a:ext cx="2333625" cy="175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Giving Code Review</a:t>
            </a:r>
            <a:endParaRPr/>
          </a:p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Remember that it IS WORK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Read all the details the team just left you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Don’t nitpick style (if possible)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Comments should be helpful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Remember that it could take a few iterations of review</a:t>
            </a:r>
            <a:endParaRPr/>
          </a:p>
        </p:txBody>
      </p:sp>
      <p:pic>
        <p:nvPicPr>
          <p:cNvPr descr="embrace.gif"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3550" y="2825325"/>
            <a:ext cx="3858750" cy="207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ctrTitle"/>
          </p:nvPr>
        </p:nvSpPr>
        <p:spPr>
          <a:xfrm>
            <a:off x="311700" y="744575"/>
            <a:ext cx="8520600" cy="108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pic>
        <p:nvPicPr>
          <p:cNvPr descr="jlaw.gif"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4319" y="1973907"/>
            <a:ext cx="3555375" cy="253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